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0" r:id="rId2"/>
    <p:sldId id="285" r:id="rId3"/>
    <p:sldId id="311" r:id="rId4"/>
    <p:sldId id="307" r:id="rId5"/>
    <p:sldId id="312" r:id="rId6"/>
    <p:sldId id="313" r:id="rId7"/>
    <p:sldId id="314" r:id="rId8"/>
    <p:sldId id="315" r:id="rId9"/>
    <p:sldId id="316" r:id="rId10"/>
    <p:sldId id="317" r:id="rId11"/>
    <p:sldId id="286" r:id="rId12"/>
    <p:sldId id="30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94660"/>
  </p:normalViewPr>
  <p:slideViewPr>
    <p:cSldViewPr>
      <p:cViewPr varScale="1">
        <p:scale>
          <a:sx n="110" d="100"/>
          <a:sy n="110" d="100"/>
        </p:scale>
        <p:origin x="16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0BB4F-DCED-45F4-A740-A1EA9AF3C2D5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34A75-3EC2-4C03-AAC3-F7646208F7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98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4A75-3EC2-4C03-AAC3-F7646208F75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29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4A75-3EC2-4C03-AAC3-F7646208F75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286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4A75-3EC2-4C03-AAC3-F7646208F75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141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4A75-3EC2-4C03-AAC3-F7646208F75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564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4A75-3EC2-4C03-AAC3-F7646208F75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703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4A75-3EC2-4C03-AAC3-F7646208F75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391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4A75-3EC2-4C03-AAC3-F7646208F75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2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5.02.1989 Афганистан\++++++  Афганистан-картин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5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15.02.1989 Афганистан\Оли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4714"/>
            <a:ext cx="9144000" cy="688576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827" y="-44714"/>
            <a:ext cx="9158827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8" name="AutoShape 2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73" y="274638"/>
            <a:ext cx="4525565" cy="6034087"/>
          </a:xfrm>
        </p:spPr>
      </p:pic>
      <p:sp>
        <p:nvSpPr>
          <p:cNvPr id="10" name="TextBox 9"/>
          <p:cNvSpPr txBox="1"/>
          <p:nvPr/>
        </p:nvSpPr>
        <p:spPr>
          <a:xfrm>
            <a:off x="5041233" y="4923730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СМОЛЬСКИЙ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Олег Васильевич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12.05.1967 – 29.05.1987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Documents and Settings\Admin\Рабочий стол\15.02.1989 Афганистан\img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293"/>
            <a:ext cx="9144000" cy="6858000"/>
          </a:xfrm>
          <a:prstGeom prst="rect">
            <a:avLst/>
          </a:prstGeom>
          <a:noFill/>
        </p:spPr>
      </p:pic>
      <p:pic>
        <p:nvPicPr>
          <p:cNvPr id="5" name="minuta-molchaniya--metronom-30-s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7531" y="55843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15.02.1989 Афганистан\---------------- Конец застав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Admin\Рабочий стол\15.02.1989 Афганистан\img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Уходили мы из Афганистана... (Ник Хохлов) / Стихи.р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Новый проект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6760" y="5733256"/>
            <a:ext cx="720080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65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098" name="AutoShape 2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Documents and Settings\Admin\Рабочий стол\15.02.1989 Афганистан\Оли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4714"/>
            <a:ext cx="9144000" cy="688576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827" y="-44714"/>
            <a:ext cx="9158827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G:\Афганцы\Анасенко И.С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2510" y="287709"/>
            <a:ext cx="4317886" cy="592989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41233" y="4923730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АНИСЕНКО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Игорь Савельевич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14.05.1962 – 19.06.1982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15.02.1989 Афганистан\Оли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4714"/>
            <a:ext cx="9144000" cy="688576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827" y="-44714"/>
            <a:ext cx="9158827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35" y="274638"/>
            <a:ext cx="4525565" cy="6034087"/>
          </a:xfrm>
        </p:spPr>
      </p:pic>
      <p:sp>
        <p:nvSpPr>
          <p:cNvPr id="4098" name="AutoShape 2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41233" y="4923730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ЗАЯЦ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Василий Николаевич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05.06.1966 – 26.07.1985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15.02.1989 Афганистан\Оли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4714"/>
            <a:ext cx="9144000" cy="688576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827" y="-44714"/>
            <a:ext cx="9158827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04" y="274638"/>
            <a:ext cx="4525565" cy="603408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8" name="AutoShape 2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41233" y="4923730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КУЗЯКИН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Сергей Викторович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14.12.1962 – 05.07.1982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15.02.1989 Афганистан\Оли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4714"/>
            <a:ext cx="9144000" cy="688576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827" y="-44714"/>
            <a:ext cx="9158827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8" name="AutoShape 2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30" y="255044"/>
            <a:ext cx="4533243" cy="6044324"/>
          </a:xfrm>
        </p:spPr>
      </p:pic>
      <p:sp>
        <p:nvSpPr>
          <p:cNvPr id="10" name="TextBox 9"/>
          <p:cNvSpPr txBox="1"/>
          <p:nvPr/>
        </p:nvSpPr>
        <p:spPr>
          <a:xfrm>
            <a:off x="5041233" y="4923730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НАЙДЕНКО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Фёдор Александрович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17.11.1965 – 12.07.1987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15.02.1989 Афганистан\Оли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4714"/>
            <a:ext cx="9144000" cy="688576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827" y="-44714"/>
            <a:ext cx="9158827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8" name="AutoShape 2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35" y="274638"/>
            <a:ext cx="4525565" cy="6034087"/>
          </a:xfrm>
        </p:spPr>
      </p:pic>
      <p:sp>
        <p:nvSpPr>
          <p:cNvPr id="10" name="TextBox 9"/>
          <p:cNvSpPr txBox="1"/>
          <p:nvPr/>
        </p:nvSpPr>
        <p:spPr>
          <a:xfrm>
            <a:off x="5041233" y="4923730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ПИНЧУК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Александр Алексеевич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30.10.1953 – 12.10.1985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15.02.1989 Афганистан\Оли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4714"/>
            <a:ext cx="9144000" cy="688576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827" y="-44714"/>
            <a:ext cx="9158827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8" name="AutoShape 2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catherineasquithgallery.com/uploads/posts/2021-02/1614372523_8-p-fon-dlya-prezentatsii-neitralnii-svetli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35" y="274638"/>
            <a:ext cx="4525565" cy="6034087"/>
          </a:xfrm>
        </p:spPr>
      </p:pic>
      <p:sp>
        <p:nvSpPr>
          <p:cNvPr id="10" name="TextBox 9"/>
          <p:cNvSpPr txBox="1"/>
          <p:nvPr/>
        </p:nvSpPr>
        <p:spPr>
          <a:xfrm>
            <a:off x="5041233" y="4923730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РУДЕНОК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Валерий Владимирович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24.09.1960 – 24.02.1980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54</Words>
  <Application>Microsoft Office PowerPoint</Application>
  <PresentationFormat>Экран (4:3)</PresentationFormat>
  <Paragraphs>28</Paragraphs>
  <Slides>12</Slides>
  <Notes>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Учетная запись Майкрософт</cp:lastModifiedBy>
  <cp:revision>81</cp:revision>
  <dcterms:modified xsi:type="dcterms:W3CDTF">2023-01-25T08:13:52Z</dcterms:modified>
</cp:coreProperties>
</file>