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2" r:id="rId11"/>
    <p:sldId id="273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25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5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22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7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7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8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9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D03FC2-DD21-4149-812F-F32BA10D19DB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1DDB47C-124C-4FA4-863B-D71A887448B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1412776"/>
            <a:ext cx="4516494" cy="151216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История женщины года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FwbyzzJhOI.jpg"/>
          <p:cNvPicPr>
            <a:picLocks noChangeAspect="1"/>
          </p:cNvPicPr>
          <p:nvPr/>
        </p:nvPicPr>
        <p:blipFill>
          <a:blip r:embed="rId4"/>
          <a:srcRect l="23880" r="14552" b="54967"/>
          <a:stretch>
            <a:fillRect/>
          </a:stretch>
        </p:blipFill>
        <p:spPr>
          <a:xfrm>
            <a:off x="323528" y="548680"/>
            <a:ext cx="3312368" cy="364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4365104"/>
            <a:ext cx="6521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Тарасовец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Марина Григорьевна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24b0d8ed4ae4cb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6604"/>
            <a:ext cx="7899216" cy="569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00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104456" cy="6166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6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39"/>
            <a:ext cx="4088784" cy="59121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176481" cy="591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0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4177861" cy="5976664"/>
          </a:xfrm>
        </p:spPr>
      </p:pic>
    </p:spTree>
    <p:extLst>
      <p:ext uri="{BB962C8B-B14F-4D97-AF65-F5344CB8AC3E}">
        <p14:creationId xmlns:p14="http://schemas.microsoft.com/office/powerpoint/2010/main" val="3346957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" y="0"/>
            <a:ext cx="4391781" cy="630932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88" y="-19202"/>
            <a:ext cx="4653325" cy="63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02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520"/>
            <a:ext cx="4392488" cy="6344706"/>
          </a:xfrm>
        </p:spPr>
      </p:pic>
    </p:spTree>
    <p:extLst>
      <p:ext uri="{BB962C8B-B14F-4D97-AF65-F5344CB8AC3E}">
        <p14:creationId xmlns:p14="http://schemas.microsoft.com/office/powerpoint/2010/main" val="97724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648" y="0"/>
            <a:ext cx="3816424" cy="6269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71381"/>
            <a:ext cx="3062283" cy="43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971381"/>
            <a:ext cx="3046518" cy="4355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98" y="0"/>
            <a:ext cx="2508504" cy="3648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237092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tsad-234516-1500641238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881" b="5705"/>
          <a:stretch/>
        </p:blipFill>
        <p:spPr>
          <a:xfrm>
            <a:off x="467544" y="683197"/>
            <a:ext cx="396788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342" y="3501008"/>
            <a:ext cx="4154800" cy="242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tsad-234516-1500641249.jpg"/>
          <p:cNvPicPr>
            <a:picLocks noChangeAspect="1"/>
          </p:cNvPicPr>
          <p:nvPr/>
        </p:nvPicPr>
        <p:blipFill rotWithShape="1">
          <a:blip r:embed="rId4"/>
          <a:srcRect r="894" b="7347"/>
          <a:stretch/>
        </p:blipFill>
        <p:spPr>
          <a:xfrm>
            <a:off x="467544" y="3501008"/>
            <a:ext cx="3886562" cy="242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8082" y="683197"/>
            <a:ext cx="411905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zdorov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556792"/>
            <a:ext cx="34563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ff723dac6c207fba1880d85dc77957b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7544" y="460340"/>
            <a:ext cx="4953035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5220409" cy="3026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5654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366882"/>
            <a:ext cx="5157754" cy="386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03725745_image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53" y="44624"/>
            <a:ext cx="5598867" cy="314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EcUhDjSXYAEfD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011982"/>
            <a:ext cx="3453913" cy="4268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ff723dac6c207fba1880d85dc77957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375" y="2996952"/>
            <a:ext cx="4392488" cy="32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2" y="31900"/>
            <a:ext cx="4608511" cy="614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83" y="31900"/>
            <a:ext cx="3456384" cy="614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704523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68" y="1412775"/>
            <a:ext cx="3549487" cy="473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19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</TotalTime>
  <Words>7</Words>
  <Application>Microsoft Office PowerPoint</Application>
  <PresentationFormat>Экран (4:3)</PresentationFormat>
  <Paragraphs>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Times New Roman</vt:lpstr>
      <vt:lpstr>Ретро</vt:lpstr>
      <vt:lpstr>     История женщины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женщины года</dc:title>
  <dc:creator>Admin</dc:creator>
  <cp:lastModifiedBy>Учетная запись Майкрософт</cp:lastModifiedBy>
  <cp:revision>12</cp:revision>
  <dcterms:created xsi:type="dcterms:W3CDTF">2022-02-14T21:07:13Z</dcterms:created>
  <dcterms:modified xsi:type="dcterms:W3CDTF">2023-01-27T11:14:02Z</dcterms:modified>
</cp:coreProperties>
</file>